
<file path=[Content_Types].xml><?xml version="1.0" encoding="utf-8"?>
<Types xmlns="http://schemas.openxmlformats.org/package/2006/content-types">
  <Default Extension="glb" ContentType="model/gltf.binary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0"/>
  </p:notesMasterIdLst>
  <p:sldIdLst>
    <p:sldId id="266" r:id="rId2"/>
    <p:sldId id="257" r:id="rId3"/>
    <p:sldId id="285" r:id="rId4"/>
    <p:sldId id="284" r:id="rId5"/>
    <p:sldId id="283" r:id="rId6"/>
    <p:sldId id="286" r:id="rId7"/>
    <p:sldId id="278" r:id="rId8"/>
    <p:sldId id="263" r:id="rId9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03447BB-5D67-496B-8E87-E561075AD55C}" styleName="Style foncé 1 - Accentuation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Style moyen 4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Style moyen 4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37"/>
    <p:restoredTop sz="78677" autoAdjust="0"/>
  </p:normalViewPr>
  <p:slideViewPr>
    <p:cSldViewPr>
      <p:cViewPr varScale="1">
        <p:scale>
          <a:sx n="52" d="100"/>
          <a:sy n="52" d="100"/>
        </p:scale>
        <p:origin x="120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hyperlink" Target="../Convention_code/Conventions.pdf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../Convention_code/Conventions.pdf" TargetMode="External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2072C6-3AA7-4364-A0A1-893CE57A681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68DECC5-AE4B-432C-B2A3-A6EE111DA95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hlinkClick xmlns:r="http://schemas.openxmlformats.org/officeDocument/2006/relationships" r:id="rId1" action="ppaction://hlinkfile"/>
            </a:rPr>
            <a:t>Convention de </a:t>
          </a:r>
          <a:r>
            <a:rPr lang="en-US" dirty="0" err="1">
              <a:hlinkClick xmlns:r="http://schemas.openxmlformats.org/officeDocument/2006/relationships" r:id="rId1" action="ppaction://hlinkfile"/>
            </a:rPr>
            <a:t>nommage</a:t>
          </a:r>
          <a:endParaRPr lang="en-US" dirty="0"/>
        </a:p>
      </dgm:t>
    </dgm:pt>
    <dgm:pt modelId="{423A3E3B-FFBE-499D-A471-D887738247E9}" type="parTrans" cxnId="{D4C8BC37-0596-4AB3-8F0F-85801D569FA7}">
      <dgm:prSet/>
      <dgm:spPr/>
      <dgm:t>
        <a:bodyPr/>
        <a:lstStyle/>
        <a:p>
          <a:endParaRPr lang="en-US"/>
        </a:p>
      </dgm:t>
    </dgm:pt>
    <dgm:pt modelId="{807DD6F0-BD75-4EF7-874C-627B1509B9D0}" type="sibTrans" cxnId="{D4C8BC37-0596-4AB3-8F0F-85801D569FA7}">
      <dgm:prSet/>
      <dgm:spPr/>
      <dgm:t>
        <a:bodyPr/>
        <a:lstStyle/>
        <a:p>
          <a:endParaRPr lang="en-US"/>
        </a:p>
      </dgm:t>
    </dgm:pt>
    <dgm:pt modelId="{BC274199-384F-4D33-82EE-DFB56557AED8}" type="pres">
      <dgm:prSet presAssocID="{1E2072C6-3AA7-4364-A0A1-893CE57A681F}" presName="root" presStyleCnt="0">
        <dgm:presLayoutVars>
          <dgm:dir/>
          <dgm:resizeHandles val="exact"/>
        </dgm:presLayoutVars>
      </dgm:prSet>
      <dgm:spPr/>
    </dgm:pt>
    <dgm:pt modelId="{7D7CF277-8576-40B9-921D-2F218D8D642D}" type="pres">
      <dgm:prSet presAssocID="{F68DECC5-AE4B-432C-B2A3-A6EE111DA952}" presName="compNode" presStyleCnt="0"/>
      <dgm:spPr/>
    </dgm:pt>
    <dgm:pt modelId="{3CD4526C-52AE-4146-B47E-EFA643596E26}" type="pres">
      <dgm:prSet presAssocID="{F68DECC5-AE4B-432C-B2A3-A6EE111DA952}" presName="bgRect" presStyleLbl="bgShp" presStyleIdx="0" presStyleCnt="1" custLinFactNeighborX="0" custLinFactNeighborY="2943"/>
      <dgm:spPr/>
    </dgm:pt>
    <dgm:pt modelId="{C552E993-2533-4A6C-BAFC-20A63453A0AC}" type="pres">
      <dgm:prSet presAssocID="{F68DECC5-AE4B-432C-B2A3-A6EE111DA952}" presName="iconRect" presStyleLbl="node1" presStyleIdx="0" presStyleCnt="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BF51C33A-C995-4CFD-8D20-B078C72C4FC0}" type="pres">
      <dgm:prSet presAssocID="{F68DECC5-AE4B-432C-B2A3-A6EE111DA952}" presName="spaceRect" presStyleCnt="0"/>
      <dgm:spPr/>
    </dgm:pt>
    <dgm:pt modelId="{8926D513-D118-430F-AA7D-FF5AEB38669B}" type="pres">
      <dgm:prSet presAssocID="{F68DECC5-AE4B-432C-B2A3-A6EE111DA952}" presName="parTx" presStyleLbl="revTx" presStyleIdx="0" presStyleCnt="1">
        <dgm:presLayoutVars>
          <dgm:chMax val="0"/>
          <dgm:chPref val="0"/>
        </dgm:presLayoutVars>
      </dgm:prSet>
      <dgm:spPr/>
    </dgm:pt>
  </dgm:ptLst>
  <dgm:cxnLst>
    <dgm:cxn modelId="{1B57441F-1924-48A6-B079-5439E979DA42}" type="presOf" srcId="{1E2072C6-3AA7-4364-A0A1-893CE57A681F}" destId="{BC274199-384F-4D33-82EE-DFB56557AED8}" srcOrd="0" destOrd="0" presId="urn:microsoft.com/office/officeart/2018/2/layout/IconVerticalSolidList"/>
    <dgm:cxn modelId="{D4C8BC37-0596-4AB3-8F0F-85801D569FA7}" srcId="{1E2072C6-3AA7-4364-A0A1-893CE57A681F}" destId="{F68DECC5-AE4B-432C-B2A3-A6EE111DA952}" srcOrd="0" destOrd="0" parTransId="{423A3E3B-FFBE-499D-A471-D887738247E9}" sibTransId="{807DD6F0-BD75-4EF7-874C-627B1509B9D0}"/>
    <dgm:cxn modelId="{03C59A77-AEB6-40DE-867C-FC7BFA3CC219}" type="presOf" srcId="{F68DECC5-AE4B-432C-B2A3-A6EE111DA952}" destId="{8926D513-D118-430F-AA7D-FF5AEB38669B}" srcOrd="0" destOrd="0" presId="urn:microsoft.com/office/officeart/2018/2/layout/IconVerticalSolidList"/>
    <dgm:cxn modelId="{3E64312D-BB0B-44A1-9770-C32C5D049AB8}" type="presParOf" srcId="{BC274199-384F-4D33-82EE-DFB56557AED8}" destId="{7D7CF277-8576-40B9-921D-2F218D8D642D}" srcOrd="0" destOrd="0" presId="urn:microsoft.com/office/officeart/2018/2/layout/IconVerticalSolidList"/>
    <dgm:cxn modelId="{9C8E7BC2-4C88-4789-8CE4-4FB9F5C9A3BD}" type="presParOf" srcId="{7D7CF277-8576-40B9-921D-2F218D8D642D}" destId="{3CD4526C-52AE-4146-B47E-EFA643596E26}" srcOrd="0" destOrd="0" presId="urn:microsoft.com/office/officeart/2018/2/layout/IconVerticalSolidList"/>
    <dgm:cxn modelId="{49E13A30-3E02-4889-B9B2-1D8F9615C009}" type="presParOf" srcId="{7D7CF277-8576-40B9-921D-2F218D8D642D}" destId="{C552E993-2533-4A6C-BAFC-20A63453A0AC}" srcOrd="1" destOrd="0" presId="urn:microsoft.com/office/officeart/2018/2/layout/IconVerticalSolidList"/>
    <dgm:cxn modelId="{B4F56B2B-FB95-46DC-BAD7-173BC7A249DB}" type="presParOf" srcId="{7D7CF277-8576-40B9-921D-2F218D8D642D}" destId="{BF51C33A-C995-4CFD-8D20-B078C72C4FC0}" srcOrd="2" destOrd="0" presId="urn:microsoft.com/office/officeart/2018/2/layout/IconVerticalSolidList"/>
    <dgm:cxn modelId="{204D213E-623C-4D31-A813-834825260211}" type="presParOf" srcId="{7D7CF277-8576-40B9-921D-2F218D8D642D}" destId="{8926D513-D118-430F-AA7D-FF5AEB38669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D4526C-52AE-4146-B47E-EFA643596E26}">
      <dsp:nvSpPr>
        <dsp:cNvPr id="0" name=""/>
        <dsp:cNvSpPr/>
      </dsp:nvSpPr>
      <dsp:spPr>
        <a:xfrm>
          <a:off x="0" y="1304158"/>
          <a:ext cx="11074777" cy="109034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52E993-2533-4A6C-BAFC-20A63453A0AC}">
      <dsp:nvSpPr>
        <dsp:cNvPr id="0" name=""/>
        <dsp:cNvSpPr/>
      </dsp:nvSpPr>
      <dsp:spPr>
        <a:xfrm>
          <a:off x="329829" y="1517397"/>
          <a:ext cx="599690" cy="5996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26D513-D118-430F-AA7D-FF5AEB38669B}">
      <dsp:nvSpPr>
        <dsp:cNvPr id="0" name=""/>
        <dsp:cNvSpPr/>
      </dsp:nvSpPr>
      <dsp:spPr>
        <a:xfrm>
          <a:off x="1259349" y="1272069"/>
          <a:ext cx="9815427" cy="109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395" tIns="115395" rIns="115395" bIns="11539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hlinkClick xmlns:r="http://schemas.openxmlformats.org/officeDocument/2006/relationships" r:id="rId3" action="ppaction://hlinkfile"/>
            </a:rPr>
            <a:t>Convention de </a:t>
          </a:r>
          <a:r>
            <a:rPr lang="en-US" sz="2500" kern="1200" dirty="0" err="1">
              <a:hlinkClick xmlns:r="http://schemas.openxmlformats.org/officeDocument/2006/relationships" r:id="rId3" action="ppaction://hlinkfile"/>
            </a:rPr>
            <a:t>nommage</a:t>
          </a:r>
          <a:endParaRPr lang="en-US" sz="2500" kern="1200" dirty="0"/>
        </a:p>
      </dsp:txBody>
      <dsp:txXfrm>
        <a:off x="1259349" y="1272069"/>
        <a:ext cx="9815427" cy="1090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media1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D64F01-FC83-0642-B885-202D2037B0C0}" type="datetimeFigureOut">
              <a:rPr lang="fr-FR" smtClean="0"/>
              <a:t>05/11/2021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F1DF7-7B86-074B-89DA-D6A600D1CE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14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CH" dirty="0"/>
              <a:t>Statue sociale de </a:t>
            </a:r>
            <a:r>
              <a:rPr lang="fr-CH" dirty="0" err="1"/>
              <a:t>Waview</a:t>
            </a:r>
            <a:r>
              <a:rPr lang="fr-CH" dirty="0"/>
              <a:t> (Page 32)</a:t>
            </a:r>
          </a:p>
          <a:p>
            <a:pPr marL="171450" indent="-171450">
              <a:buFontTx/>
              <a:buChar char="-"/>
            </a:pPr>
            <a:r>
              <a:rPr lang="fr-CH" dirty="0"/>
              <a:t>Loi sur la protection des données (page 33)</a:t>
            </a:r>
          </a:p>
          <a:p>
            <a:pPr marL="171450" indent="-171450">
              <a:buFontTx/>
              <a:buChar char="-"/>
            </a:pPr>
            <a:r>
              <a:rPr lang="fr-CH" dirty="0"/>
              <a:t>Cahier des charges (page 34/35)</a:t>
            </a:r>
          </a:p>
          <a:p>
            <a:pPr marL="171450" indent="-171450">
              <a:buFontTx/>
              <a:buChar char="-"/>
            </a:pPr>
            <a:r>
              <a:rPr lang="fr-CH" dirty="0"/>
              <a:t>Risques (page 36/37)</a:t>
            </a:r>
          </a:p>
          <a:p>
            <a:pPr marL="171450" indent="-171450">
              <a:buFontTx/>
              <a:buChar char="-"/>
            </a:pPr>
            <a:r>
              <a:rPr lang="fr-CH" dirty="0"/>
              <a:t>Scénario (38/39)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F1DF7-7B86-074B-89DA-D6A600D1CEF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5106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A9DEF83-4F69-6975-2F7B-07C88D3DB5B3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204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FCE5CFB-EFB3-1769-B58B-2C5D82294344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9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4794AF3-1074-594B-B516-3DF4DF10F55E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0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e de titr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446533" y="3085763"/>
            <a:ext cx="11298931" cy="333814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 bwMode="auto">
          <a:xfrm>
            <a:off x="581190" y="1020430"/>
            <a:ext cx="10993548" cy="1475012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 bwMode="auto">
          <a:xfrm>
            <a:off x="581193" y="2495444"/>
            <a:ext cx="10993545" cy="59032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A9DEF83-4F69-6975-2F7B-07C88D3DB5B3}" type="datetime1">
              <a:rPr lang="fr-FR"/>
              <a:t>05/11/2021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1_Titre et contenu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1" y="702155"/>
            <a:ext cx="11029615" cy="1188720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auto">
          <a:xfrm>
            <a:off x="581191" y="2340864"/>
            <a:ext cx="11029614" cy="3634485"/>
          </a:xfrm>
        </p:spPr>
        <p:txBody>
          <a:bodyPr rtlCol="0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FADA3D20-1B5B-2DC9-A23E-F4D4FE685C89}" type="datetime1">
              <a:rPr lang="fr-FR"/>
              <a:t>05/11/2021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En-tête de sec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 bwMode="auto">
          <a:xfrm>
            <a:off x="447816" y="5141973"/>
            <a:ext cx="11290860" cy="125882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2393949"/>
            <a:ext cx="11029614" cy="2147466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581191" y="4541416"/>
            <a:ext cx="11029614" cy="600555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E6758AD-D1BE-F5EC-B574-A7D8A8429ED4}" type="datetime1">
              <a:rPr lang="fr-FR"/>
              <a:t>05/11/2021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1_Deux contenu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 bwMode="auto">
          <a:xfrm>
            <a:off x="581193" y="2228002"/>
            <a:ext cx="5194766" cy="3633046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 bwMode="auto">
          <a:xfrm>
            <a:off x="6416038" y="2228002"/>
            <a:ext cx="5194768" cy="3633046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07E70B27-9C46-8007-0856-2C1603091F49}" type="datetime1">
              <a:rPr lang="fr-FR"/>
              <a:t>05/11/2021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Compara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 bwMode="auto">
          <a:xfrm>
            <a:off x="5811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581190" y="2250891"/>
            <a:ext cx="5194768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 bwMode="auto">
          <a:xfrm>
            <a:off x="581193" y="2926051"/>
            <a:ext cx="5194765" cy="2934999"/>
          </a:xfrm>
        </p:spPr>
        <p:txBody>
          <a:bodyPr rtlCol="0" anchor="t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 bwMode="auto">
          <a:xfrm>
            <a:off x="6416038" y="2250891"/>
            <a:ext cx="5194769" cy="553372"/>
          </a:xfrm>
        </p:spPr>
        <p:txBody>
          <a:bodyPr rtlCol="0" anchor="ctr">
            <a:noAutofit/>
          </a:bodyPr>
          <a:lstStyle>
            <a:lvl1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/>
              <a:buNone/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 bwMode="auto">
          <a:xfrm>
            <a:off x="6416037" y="2926051"/>
            <a:ext cx="5194770" cy="2934999"/>
          </a:xfrm>
        </p:spPr>
        <p:txBody>
          <a:bodyPr rtlCol="0" anchor="t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035EB5A1-3D50-AFA2-534D-BD45F1E6D743}" type="datetime1">
              <a:rPr lang="fr-FR"/>
              <a:t>05/11/2021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re uniquem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 bwMode="auto">
          <a:xfrm>
            <a:off x="575893" y="729657"/>
            <a:ext cx="11029615" cy="988331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CC8CC31C-53BB-DD87-54B5-375478AB8C0B}" type="datetime1">
              <a:rPr lang="fr-FR"/>
              <a:t>05/11/2021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1_V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9525A67A-E50B-B24D-9E02-43336F674995}" type="datetime1">
              <a:rPr lang="fr-FR"/>
              <a:t>05/11/2021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1_Contenu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 bwMode="auto">
          <a:xfrm>
            <a:off x="447816" y="601200"/>
            <a:ext cx="3682722" cy="581547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767856" y="933449"/>
            <a:ext cx="3031851" cy="172241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auto">
          <a:xfrm>
            <a:off x="4900927" y="1179828"/>
            <a:ext cx="6650991" cy="4658215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 bwMode="auto">
          <a:xfrm>
            <a:off x="767856" y="2836653"/>
            <a:ext cx="3031851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 bwMode="auto">
          <a:xfrm>
            <a:off x="7605950" y="6456915"/>
            <a:ext cx="2844797" cy="365124"/>
          </a:xfrm>
        </p:spPr>
        <p:txBody>
          <a:bodyPr rtlCol="0"/>
          <a:lstStyle/>
          <a:p>
            <a:pPr>
              <a:defRPr/>
            </a:pPr>
            <a:fld id="{3DDF2C51-3DE7-C5B8-445D-517093C43F13}" type="datetime1">
              <a:rPr lang="fr-FR"/>
              <a:t>05/11/2021</a:t>
            </a:fld>
            <a:endParaRPr lang="en-US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 bwMode="auto">
          <a:xfrm>
            <a:off x="581191" y="6452589"/>
            <a:ext cx="6917209" cy="365124"/>
          </a:xfrm>
        </p:spPr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 bwMode="auto">
          <a:xfrm>
            <a:off x="10558299" y="6456915"/>
            <a:ext cx="1052509" cy="365124"/>
          </a:xfrm>
        </p:spPr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DA3D20-1B5B-2DC9-A23E-F4D4FE685C89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480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1_Image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>
          <a:xfrm>
            <a:off x="581193" y="4693388"/>
            <a:ext cx="11029615" cy="566737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 bwMode="auto">
          <a:xfrm>
            <a:off x="447816" y="641349"/>
            <a:ext cx="11290858" cy="365124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 bwMode="auto">
          <a:xfrm>
            <a:off x="581191" y="5260126"/>
            <a:ext cx="11029616" cy="998147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559D6A8C-9122-2BBC-4699-05FA68E8E84D}" type="datetime1">
              <a:rPr lang="fr-FR"/>
              <a:t>05/11/2021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 algn="l">
              <a:defRPr/>
            </a:pP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1_Titre et texte vertic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 bwMode="auto">
          <a:xfrm>
            <a:off x="581191" y="702155"/>
            <a:ext cx="11029615" cy="1013799"/>
          </a:xfrm>
        </p:spPr>
        <p:txBody>
          <a:bodyPr rtlCol="0"/>
          <a:lstStyle/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8FCE5CFB-EFB3-1769-B58B-2C5D82294344}" type="datetime1">
              <a:rPr lang="fr-FR"/>
              <a:t>05/11/2021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vertTitleAndTx" preserve="1" userDrawn="1">
  <p:cSld name="1_Titre vertical et tex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 bwMode="auto">
          <a:xfrm>
            <a:off x="8058150" y="599724"/>
            <a:ext cx="3687314" cy="58169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 bwMode="auto">
          <a:xfrm>
            <a:off x="8204199" y="863598"/>
            <a:ext cx="3124199" cy="4807325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 bwMode="auto">
          <a:xfrm>
            <a:off x="774922" y="863598"/>
            <a:ext cx="7161624" cy="4807325"/>
          </a:xfrm>
        </p:spPr>
        <p:txBody>
          <a:bodyPr vert="eaVert" rtlCol="0" anchor="t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8" name="Rectangle 7"/>
          <p:cNvSpPr/>
          <p:nvPr/>
        </p:nvSpPr>
        <p:spPr bwMode="auto">
          <a:xfrm>
            <a:off x="446533" y="457200"/>
            <a:ext cx="3703320" cy="94996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 8"/>
          <p:cNvSpPr/>
          <p:nvPr/>
        </p:nvSpPr>
        <p:spPr bwMode="auto">
          <a:xfrm>
            <a:off x="8042146" y="453642"/>
            <a:ext cx="3703320" cy="98553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 bwMode="auto">
          <a:xfrm>
            <a:off x="4241829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auto"/>
        <p:txBody>
          <a:bodyPr rtlCol="0"/>
          <a:lstStyle/>
          <a:p>
            <a:pPr>
              <a:defRPr/>
            </a:pPr>
            <a:fld id="{14794AF3-1074-594B-B516-3DF4DF10F55E}" type="datetime1">
              <a:rPr lang="fr-FR"/>
              <a:t>05/11/2021</a:t>
            </a:fld>
            <a:endParaRPr lang="en-US"/>
          </a:p>
        </p:txBody>
      </p:sp>
      <p:sp>
        <p:nvSpPr>
          <p:cNvPr id="12" name="Espace réservé du pied de page 11"/>
          <p:cNvSpPr>
            <a:spLocks noGrp="1"/>
          </p:cNvSpPr>
          <p:nvPr>
            <p:ph type="ftr" sz="quarter" idx="11"/>
          </p:nvPr>
        </p:nvSpPr>
        <p:spPr bwMode="auto"/>
        <p:txBody>
          <a:bodyPr rtlCol="0"/>
          <a:lstStyle/>
          <a:p>
            <a:pPr>
              <a:defRPr/>
            </a:pPr>
            <a:endParaRPr lang="en-US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 bwMode="auto"/>
        <p:txBody>
          <a:bodyPr rtlCol="0"/>
          <a:lstStyle/>
          <a:p>
            <a:pPr>
              <a:defRPr/>
            </a:pPr>
            <a:fld id="{3A98EE3D-8CD1-4C3F-BD1C-C98C9596463C}" type="slidenum">
              <a:rPr lang="en-US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494E0C3-A56C-F92E-4D2C-EAA2A8F9013C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917664"/>
      </p:ext>
    </p:extLst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7E70B27-9C46-8007-0856-2C1603091F49}" type="datetime1">
              <a:rPr lang="fr-FR" smtClean="0"/>
              <a:t>05/11/2021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50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5EB5A1-3D50-AFA2-534D-BD45F1E6D743}" type="datetime1">
              <a:rPr lang="fr-FR" smtClean="0"/>
              <a:t>05/11/2021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3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494E0C3-A56C-F92E-4D2C-EAA2A8F9013C}" type="datetime1">
              <a:rPr lang="fr-FR" smtClean="0"/>
              <a:t>05/11/2021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69434"/>
      </p:ext>
    </p:extLst>
  </p:cSld>
  <p:clrMapOvr>
    <a:masterClrMapping/>
  </p:clrMapOvr>
  <p:hf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25A67A-E50B-B24D-9E02-43336F674995}" type="datetime1">
              <a:rPr lang="fr-FR" smtClean="0"/>
              <a:t>05/11/2021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42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DDF2C51-3DE7-C5B8-445D-517093C43F13}" type="datetime1">
              <a:rPr lang="fr-FR" smtClean="0"/>
              <a:t>05/11/2021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8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9D6A8C-9122-2BBC-4699-05FA68E8E84D}" type="datetime1">
              <a:rPr lang="fr-FR" smtClean="0"/>
              <a:t>05/11/2021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764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494E0C3-A56C-F92E-4D2C-EAA2A8F9013C}" type="datetime1">
              <a:rPr lang="fr-FR" smtClean="0"/>
              <a:t>05/11/2021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3A98EE3D-8CD1-4C3F-BD1C-C98C9596463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Diagramme%20de%20Gant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Sprint" TargetMode="External"/><Relationship Id="rId2" Type="http://schemas.openxmlformats.org/officeDocument/2006/relationships/hyperlink" Target="Product%20backlo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Sc&#233;nario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quett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17/06/relationships/model3d" Target="../media/model3d1.glb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ersonne, extérieur, signe&#10;&#10;Description générée automatiquement">
            <a:extLst>
              <a:ext uri="{FF2B5EF4-FFF2-40B4-BE49-F238E27FC236}">
                <a16:creationId xmlns:a16="http://schemas.microsoft.com/office/drawing/2014/main" id="{E76B660F-6709-47B2-93D6-2740558A13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Espace réservé de la date 1" hidden="1">
            <a:extLst>
              <a:ext uri="{FF2B5EF4-FFF2-40B4-BE49-F238E27FC236}">
                <a16:creationId xmlns:a16="http://schemas.microsoft.com/office/drawing/2014/main" id="{1EF875DC-0746-46D1-AA73-C9E572A54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9525A67A-E50B-B24D-9E02-43336F674995}" type="datetime1">
              <a:rPr lang="fr-FR" smtClean="0"/>
              <a:pPr>
                <a:spcAft>
                  <a:spcPts val="600"/>
                </a:spcAft>
                <a:defRPr/>
              </a:pPr>
              <a:t>05/11/2021</a:t>
            </a:fld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52BDE1F-1495-A141-B4CE-09B7AC53AF6B}"/>
              </a:ext>
            </a:extLst>
          </p:cNvPr>
          <p:cNvSpPr txBox="1"/>
          <p:nvPr/>
        </p:nvSpPr>
        <p:spPr>
          <a:xfrm>
            <a:off x="35760" y="5661248"/>
            <a:ext cx="1688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Réunion A1</a:t>
            </a:r>
          </a:p>
        </p:txBody>
      </p:sp>
      <p:pic>
        <p:nvPicPr>
          <p:cNvPr id="6" name="Image 5" descr="Une image contenant texte, jouet, poupée, graphiques vectoriels&#10;&#10;Description générée automatiquement">
            <a:extLst>
              <a:ext uri="{FF2B5EF4-FFF2-40B4-BE49-F238E27FC236}">
                <a16:creationId xmlns:a16="http://schemas.microsoft.com/office/drawing/2014/main" id="{64A6F3F9-08A7-4818-A145-210743D692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6360" y="188640"/>
            <a:ext cx="2927628" cy="164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83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 bwMode="auto"/>
        <p:txBody>
          <a:bodyPr/>
          <a:lstStyle/>
          <a:p>
            <a:pPr>
              <a:defRPr/>
            </a:pPr>
            <a:endParaRPr sz="1700" dirty="0"/>
          </a:p>
          <a:p>
            <a:pPr marL="0" indent="0">
              <a:buNone/>
              <a:defRPr/>
            </a:pPr>
            <a:endParaRPr sz="1700" dirty="0"/>
          </a:p>
          <a:p>
            <a:pPr>
              <a:defRPr/>
            </a:pPr>
            <a:endParaRPr sz="1700" dirty="0"/>
          </a:p>
          <a:p>
            <a:pPr>
              <a:defRPr/>
            </a:pPr>
            <a:endParaRPr lang="en-US" sz="1700" dirty="0"/>
          </a:p>
          <a:p>
            <a:pPr>
              <a:defRPr/>
            </a:pPr>
            <a:endParaRPr sz="1700" dirty="0"/>
          </a:p>
          <a:p>
            <a:pPr>
              <a:defRPr/>
            </a:pPr>
            <a:endParaRPr sz="1700" dirty="0"/>
          </a:p>
        </p:txBody>
      </p:sp>
      <p:pic>
        <p:nvPicPr>
          <p:cNvPr id="1496331425" name="Image 149633142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8218454" y="620688"/>
            <a:ext cx="3642599" cy="13372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A12EA719-DC34-4505-877F-B57BDEDA7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16" y="996950"/>
            <a:ext cx="7150467" cy="44071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23A056-B6DA-4F9A-BDFF-4D4BE240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z="6600" dirty="0">
                <a:solidFill>
                  <a:schemeClr val="accent5">
                    <a:lumMod val="75000"/>
                  </a:schemeClr>
                </a:solidFill>
              </a:rPr>
              <a:t>Planning</a:t>
            </a:r>
            <a:endParaRPr lang="fr-CH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8ECC09-566C-49CB-A653-E6AA6C817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CH" sz="3200" dirty="0">
                <a:hlinkClick r:id="rId2" action="ppaction://hlinkfile"/>
              </a:rPr>
              <a:t>Diagramme de Gantt</a:t>
            </a:r>
            <a:endParaRPr lang="fr-CH" sz="320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87E738-BDBD-4E3E-B8C7-FC7BC2A05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DA3D20-1B5B-2DC9-A23E-F4D4FE685C89}" type="datetime1">
              <a:rPr lang="fr-FR" smtClean="0"/>
              <a:t>05/11/2021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08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00604D-6BEB-488A-A289-081193BE3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6600" dirty="0"/>
              <a:t>Scrum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90ACF3-7D6C-45F3-BBD4-3C188E565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lang="fr-CH" sz="3600" dirty="0">
                <a:hlinkClick r:id="rId2" action="ppaction://hlinkfile"/>
              </a:rPr>
              <a:t>Product </a:t>
            </a:r>
            <a:r>
              <a:rPr lang="fr-CH" sz="3600" dirty="0" err="1">
                <a:hlinkClick r:id="rId2" action="ppaction://hlinkfile"/>
              </a:rPr>
              <a:t>backlog</a:t>
            </a:r>
            <a:endParaRPr lang="fr-CH" sz="3600" dirty="0"/>
          </a:p>
          <a:p>
            <a:pPr>
              <a:lnSpc>
                <a:spcPct val="300000"/>
              </a:lnSpc>
            </a:pPr>
            <a:r>
              <a:rPr lang="fr-CH" sz="3600" dirty="0">
                <a:hlinkClick r:id="rId3" action="ppaction://hlinkfile"/>
              </a:rPr>
              <a:t>Sprint</a:t>
            </a:r>
            <a:endParaRPr lang="fr-CH" sz="360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5C6989-4E4E-422E-9717-605B907A9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DA3D20-1B5B-2DC9-A23E-F4D4FE685C89}" type="datetime1">
              <a:rPr lang="fr-FR" smtClean="0"/>
              <a:t>05/11/2021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45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DADB38-9524-A945-9DAB-8773B5EEB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fr-FR" dirty="0"/>
              <a:t>EXIGENCES DU PRODUIT </a:t>
            </a:r>
          </a:p>
        </p:txBody>
      </p:sp>
      <p:graphicFrame>
        <p:nvGraphicFramePr>
          <p:cNvPr id="6" name="Espace réservé du contenu 2">
            <a:extLst>
              <a:ext uri="{FF2B5EF4-FFF2-40B4-BE49-F238E27FC236}">
                <a16:creationId xmlns:a16="http://schemas.microsoft.com/office/drawing/2014/main" id="{28C22EFC-E5F3-45E4-ACED-E510F3CAEB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507778"/>
              </p:ext>
            </p:extLst>
          </p:nvPr>
        </p:nvGraphicFramePr>
        <p:xfrm>
          <a:off x="536028" y="2340864"/>
          <a:ext cx="11074777" cy="3634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B94410-6A8E-ED4A-804F-2CF5BD405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ADA3D20-1B5B-2DC9-A23E-F4D4FE685C89}" type="datetime1">
              <a:rPr lang="fr-FR" smtClean="0"/>
              <a:pPr>
                <a:spcAft>
                  <a:spcPts val="600"/>
                </a:spcAft>
                <a:defRPr/>
              </a:pPr>
              <a:t>05/11/2021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4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09C83F-7539-4455-9365-4E5DC394B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Scénario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27581FC-F933-4227-8B70-508C0534C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hlinkClick r:id="rId2" action="ppaction://hlinkfile"/>
              </a:rPr>
              <a:t>Scénario</a:t>
            </a:r>
            <a:endParaRPr lang="fr-CH" sz="400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A80D181-774F-4946-AC21-65F8137CE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DA3D20-1B5B-2DC9-A23E-F4D4FE685C89}" type="datetime1">
              <a:rPr lang="fr-FR" smtClean="0"/>
              <a:t>05/11/2021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17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EE0BCB-D344-3344-85BB-56970BDC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MAQUETTE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AA17674E-EDC6-4D71-AF97-F80F40A47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CH" sz="3200" dirty="0">
                <a:hlinkClick r:id="rId2" action="ppaction://hlinkfile"/>
              </a:rPr>
              <a:t>Maquette</a:t>
            </a:r>
            <a:endParaRPr lang="fr-CH" sz="320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EEFB87-F10C-0F40-8D8A-51EF92720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DA3D20-1B5B-2DC9-A23E-F4D4FE685C89}" type="datetime1">
              <a:rPr lang="fr-FR" smtClean="0"/>
              <a:t>05/11/2021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868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fr-CH"/>
              <a:t>CONCLUSION</a:t>
            </a:r>
            <a:endParaRPr lang="en-US"/>
          </a:p>
        </p:txBody>
      </p:sp>
      <p:pic>
        <p:nvPicPr>
          <p:cNvPr id="7" name="Vidéo 6" title="Des colis circulant">
            <a:hlinkClick r:id="" action="ppaction://media"/>
            <a:extLst>
              <a:ext uri="{FF2B5EF4-FFF2-40B4-BE49-F238E27FC236}">
                <a16:creationId xmlns:a16="http://schemas.microsoft.com/office/drawing/2014/main" id="{140D8B00-8BD0-495F-88DC-2BACF4182C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èle 3D 2" descr="Drone volant.">
                <a:extLst>
                  <a:ext uri="{FF2B5EF4-FFF2-40B4-BE49-F238E27FC236}">
                    <a16:creationId xmlns:a16="http://schemas.microsoft.com/office/drawing/2014/main" id="{5377BBB9-629D-44D8-A211-6230862D8A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73831807"/>
                  </p:ext>
                </p:extLst>
              </p:nvPr>
            </p:nvGraphicFramePr>
            <p:xfrm>
              <a:off x="3616976" y="1965960"/>
              <a:ext cx="4927568" cy="3056679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927568" cy="3056679"/>
                    </a:xfrm>
                    <a:prstGeom prst="rect">
                      <a:avLst/>
                    </a:prstGeom>
                  </am3d:spPr>
                  <am3d:camera>
                    <am3d:pos x="0" y="0" z="653246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574121" d="1000000"/>
                    <am3d:preTrans dx="519710" dy="-18572411" dz="-1077677"/>
                    <am3d:scale>
                      <am3d:sx n="1000000" d="1000000"/>
                      <am3d:sy n="1000000" d="1000000"/>
                      <am3d:sz n="1000000" d="1000000"/>
                    </am3d:scale>
                    <am3d:rot ax="1634156" ay="-49668" az="-25569"/>
                    <am3d:postTrans dx="0" dy="0" dz="0"/>
                  </am3d:trans>
                  <am3d:raster rName="Office3DRenderer" rVer="16.0.8326">
                    <am3d:blip r:embed="rId7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88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èle 3D 2" descr="Drone volant.">
                <a:extLst>
                  <a:ext uri="{FF2B5EF4-FFF2-40B4-BE49-F238E27FC236}">
                    <a16:creationId xmlns:a16="http://schemas.microsoft.com/office/drawing/2014/main" id="{5377BBB9-629D-44D8-A211-6230862D8A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16976" y="1965960"/>
                <a:ext cx="4927568" cy="305667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8833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1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s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TM03457444[[fn=Base]]</Template>
  <TotalTime>179</TotalTime>
  <Words>62</Words>
  <Application>Microsoft Office PowerPoint</Application>
  <DocSecurity>0</DocSecurity>
  <PresentationFormat>Grand écran</PresentationFormat>
  <Paragraphs>29</Paragraphs>
  <Slides>8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Calibri</vt:lpstr>
      <vt:lpstr>Corbel</vt:lpstr>
      <vt:lpstr>Wingdings 2</vt:lpstr>
      <vt:lpstr>Base</vt:lpstr>
      <vt:lpstr>Présentation PowerPoint</vt:lpstr>
      <vt:lpstr>Présentation PowerPoint</vt:lpstr>
      <vt:lpstr>Planning</vt:lpstr>
      <vt:lpstr>Scrum</vt:lpstr>
      <vt:lpstr>EXIGENCES DU PRODUIT </vt:lpstr>
      <vt:lpstr>Scénario</vt:lpstr>
      <vt:lpstr>MAQUETTE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d’opportunité</dc:title>
  <dc:subject/>
  <dc:creator>Mourin Angela</dc:creator>
  <cp:keywords/>
  <dc:description/>
  <cp:lastModifiedBy>Chevalley Coralie</cp:lastModifiedBy>
  <cp:revision>26</cp:revision>
  <dcterms:created xsi:type="dcterms:W3CDTF">2021-09-28T12:13:44Z</dcterms:created>
  <dcterms:modified xsi:type="dcterms:W3CDTF">2021-11-05T11:28:54Z</dcterms:modified>
  <cp:category/>
  <dc:identifier/>
  <cp:contentStatus/>
  <dc:language/>
  <cp:version/>
</cp:coreProperties>
</file>